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56" r:id="rId2"/>
    <p:sldId id="262" r:id="rId3"/>
    <p:sldId id="277" r:id="rId4"/>
    <p:sldId id="263" r:id="rId5"/>
    <p:sldId id="300" r:id="rId6"/>
    <p:sldId id="299" r:id="rId7"/>
    <p:sldId id="301" r:id="rId8"/>
    <p:sldId id="259" r:id="rId9"/>
    <p:sldId id="302" r:id="rId10"/>
    <p:sldId id="271" r:id="rId11"/>
    <p:sldId id="279" r:id="rId12"/>
  </p:sldIdLst>
  <p:sldSz cx="9144000" cy="5143500" type="screen16x9"/>
  <p:notesSz cx="6858000" cy="9144000"/>
  <p:embeddedFontLst>
    <p:embeddedFont>
      <p:font typeface="Barlow ExtraBold" panose="00000900000000000000" pitchFamily="2" charset="0"/>
      <p:bold r:id="rId14"/>
      <p:boldItalic r:id="rId15"/>
    </p:embeddedFont>
    <p:embeddedFont>
      <p:font typeface="Blinker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82CD08A-5871-461D-B4B9-704E7F186922}">
  <a:tblStyle styleId="{C82CD08A-5871-461D-B4B9-704E7F1869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04T09:23:38.258"/>
    </inkml:context>
    <inkml:brush xml:id="br0">
      <inkml:brushProperty name="width" value="0.3" units="cm"/>
      <inkml:brushProperty name="height" value="0.6" units="cm"/>
      <inkml:brushProperty name="color" value="#E6E6E6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a23a3bb84f_0_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a23a3bb84f_0_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a23a3bb84f_0_10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a23a3bb84f_0_10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a23a3bb84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a23a3bb84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a23a3bb84f_0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a23a3bb84f_0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a23a3bb84f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a23a3bb84f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a23a3bb84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a23a3bb84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3710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0609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a23a3bb84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a23a3bb84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21342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a146e536c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a146e536c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a23a3bb84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a23a3bb84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896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63825" y="1229400"/>
            <a:ext cx="5952000" cy="2728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0" y="1503000"/>
            <a:ext cx="5841300" cy="168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FFFFFF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289175"/>
            <a:ext cx="4071300" cy="34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FFFFFF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1_1">
    <p:bg>
      <p:bgPr>
        <a:solidFill>
          <a:schemeClr val="dk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144550" y="2497050"/>
            <a:ext cx="2366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1144550" y="1212450"/>
            <a:ext cx="2366400" cy="128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790100" y="3422250"/>
            <a:ext cx="3075300" cy="5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931500" y="375125"/>
            <a:ext cx="749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ExtraBold"/>
              <a:buNone/>
              <a:defRPr>
                <a:solidFill>
                  <a:schemeClr val="dk1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720000" y="1427525"/>
            <a:ext cx="3426000" cy="31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907100" y="2839675"/>
            <a:ext cx="4077000" cy="8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907100" y="3720600"/>
            <a:ext cx="4045200" cy="8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rgbClr val="000000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2196725" y="294050"/>
            <a:ext cx="4750500" cy="19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3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/>
          <p:nvPr/>
        </p:nvSpPr>
        <p:spPr>
          <a:xfrm>
            <a:off x="720000" y="533700"/>
            <a:ext cx="7704000" cy="4069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106125"/>
            <a:ext cx="7704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subTitle" idx="1"/>
          </p:nvPr>
        </p:nvSpPr>
        <p:spPr>
          <a:xfrm>
            <a:off x="733500" y="3337225"/>
            <a:ext cx="76770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931500" y="375125"/>
            <a:ext cx="749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ExtraBold"/>
              <a:buNone/>
              <a:defRPr sz="3200">
                <a:solidFill>
                  <a:schemeClr val="dk1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subTitle" idx="1"/>
          </p:nvPr>
        </p:nvSpPr>
        <p:spPr>
          <a:xfrm>
            <a:off x="1970550" y="1660470"/>
            <a:ext cx="24495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2"/>
          </p:nvPr>
        </p:nvSpPr>
        <p:spPr>
          <a:xfrm>
            <a:off x="1970550" y="2384203"/>
            <a:ext cx="24495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ubTitle" idx="3"/>
          </p:nvPr>
        </p:nvSpPr>
        <p:spPr>
          <a:xfrm>
            <a:off x="5974500" y="1660470"/>
            <a:ext cx="24495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4"/>
          </p:nvPr>
        </p:nvSpPr>
        <p:spPr>
          <a:xfrm>
            <a:off x="5974500" y="2384203"/>
            <a:ext cx="24495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5"/>
          </p:nvPr>
        </p:nvSpPr>
        <p:spPr>
          <a:xfrm>
            <a:off x="1970550" y="3372070"/>
            <a:ext cx="24495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6"/>
          </p:nvPr>
        </p:nvSpPr>
        <p:spPr>
          <a:xfrm>
            <a:off x="1970550" y="4095803"/>
            <a:ext cx="24495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ubTitle" idx="7"/>
          </p:nvPr>
        </p:nvSpPr>
        <p:spPr>
          <a:xfrm>
            <a:off x="5974500" y="3372070"/>
            <a:ext cx="24495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8"/>
          </p:nvPr>
        </p:nvSpPr>
        <p:spPr>
          <a:xfrm>
            <a:off x="5974500" y="4095803"/>
            <a:ext cx="24495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/>
          <p:nvPr/>
        </p:nvSpPr>
        <p:spPr>
          <a:xfrm>
            <a:off x="3925750" y="382225"/>
            <a:ext cx="5218200" cy="437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ctrTitle"/>
          </p:nvPr>
        </p:nvSpPr>
        <p:spPr>
          <a:xfrm>
            <a:off x="4355100" y="890775"/>
            <a:ext cx="4068900" cy="85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FFFFFF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1"/>
          </p:nvPr>
        </p:nvSpPr>
        <p:spPr>
          <a:xfrm>
            <a:off x="4352700" y="1658025"/>
            <a:ext cx="4071300" cy="34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solidFill>
                  <a:srgbClr val="FFFFFF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Barlow ExtraBold"/>
              <a:buNone/>
              <a:defRPr sz="2300">
                <a:latin typeface="Barlow ExtraBold"/>
                <a:ea typeface="Barlow ExtraBold"/>
                <a:cs typeface="Barlow ExtraBold"/>
                <a:sym typeface="Barlow ExtraBold"/>
              </a:defRPr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2"/>
          </p:nvPr>
        </p:nvSpPr>
        <p:spPr>
          <a:xfrm>
            <a:off x="4355100" y="2073200"/>
            <a:ext cx="406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/>
          <p:nvPr/>
        </p:nvSpPr>
        <p:spPr>
          <a:xfrm>
            <a:off x="4532400" y="3714200"/>
            <a:ext cx="38916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FFFFFF"/>
                </a:solidFill>
                <a:latin typeface="Blinker"/>
                <a:ea typeface="Blinker"/>
                <a:cs typeface="Blinker"/>
                <a:sym typeface="Blinker"/>
              </a:rPr>
              <a:t>CREDITS:</a:t>
            </a:r>
            <a:r>
              <a:rPr lang="en" sz="1100">
                <a:solidFill>
                  <a:srgbClr val="FFFFFF"/>
                </a:solidFill>
                <a:latin typeface="Blinker"/>
                <a:ea typeface="Blinker"/>
                <a:cs typeface="Blinker"/>
                <a:sym typeface="Blinker"/>
              </a:rPr>
              <a:t> This presentation template was created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Blinker"/>
                <a:ea typeface="Blinker"/>
                <a:cs typeface="Blinker"/>
                <a:sym typeface="Blink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FFFFFF"/>
                </a:solidFill>
                <a:latin typeface="Blinker"/>
                <a:ea typeface="Blinker"/>
                <a:cs typeface="Blinker"/>
                <a:sym typeface="Blinker"/>
              </a:rPr>
              <a:t>, including icons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Blinker"/>
                <a:ea typeface="Blinker"/>
                <a:cs typeface="Blinker"/>
                <a:sym typeface="Blink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rgbClr val="FFFFFF"/>
                </a:solidFill>
                <a:latin typeface="Blinker"/>
                <a:ea typeface="Blinker"/>
                <a:cs typeface="Blinker"/>
                <a:sym typeface="Blinker"/>
              </a:rPr>
              <a:t>, infographics &amp; images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Blinker"/>
                <a:ea typeface="Blinker"/>
                <a:cs typeface="Blinker"/>
                <a:sym typeface="Blink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rgbClr val="FFFFFF"/>
                </a:solidFill>
                <a:latin typeface="Blinker"/>
                <a:ea typeface="Blinker"/>
                <a:cs typeface="Blinker"/>
                <a:sym typeface="Blinker"/>
              </a:rPr>
              <a:t> </a:t>
            </a:r>
            <a:endParaRPr sz="1100" b="1">
              <a:solidFill>
                <a:srgbClr val="FFFFFF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720000" y="1457825"/>
            <a:ext cx="7704000" cy="31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linker"/>
              <a:buChar char="●"/>
              <a:defRPr sz="1600">
                <a:latin typeface="Blinker"/>
                <a:ea typeface="Blinker"/>
                <a:cs typeface="Blinker"/>
                <a:sym typeface="Blinker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linker"/>
              <a:buChar char="○"/>
              <a:defRPr sz="1600">
                <a:latin typeface="Blinker"/>
                <a:ea typeface="Blinker"/>
                <a:cs typeface="Blinker"/>
                <a:sym typeface="Blinker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linker"/>
              <a:buChar char="■"/>
              <a:defRPr sz="1600">
                <a:latin typeface="Blinker"/>
                <a:ea typeface="Blinker"/>
                <a:cs typeface="Blinker"/>
                <a:sym typeface="Blinker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linker"/>
              <a:buChar char="●"/>
              <a:defRPr sz="1600">
                <a:latin typeface="Blinker"/>
                <a:ea typeface="Blinker"/>
                <a:cs typeface="Blinker"/>
                <a:sym typeface="Blinker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linker"/>
              <a:buChar char="○"/>
              <a:defRPr sz="1600">
                <a:latin typeface="Blinker"/>
                <a:ea typeface="Blinker"/>
                <a:cs typeface="Blinker"/>
                <a:sym typeface="Blinker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linker"/>
              <a:buChar char="■"/>
              <a:defRPr sz="1600">
                <a:latin typeface="Blinker"/>
                <a:ea typeface="Blinker"/>
                <a:cs typeface="Blinker"/>
                <a:sym typeface="Blinker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linker"/>
              <a:buChar char="●"/>
              <a:defRPr sz="1600">
                <a:latin typeface="Blinker"/>
                <a:ea typeface="Blinker"/>
                <a:cs typeface="Blinker"/>
                <a:sym typeface="Blinker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linker"/>
              <a:buChar char="○"/>
              <a:defRPr sz="1600">
                <a:latin typeface="Blinker"/>
                <a:ea typeface="Blinker"/>
                <a:cs typeface="Blinker"/>
                <a:sym typeface="Blinker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linker"/>
              <a:buChar char="■"/>
              <a:defRPr sz="1600"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931500" y="375125"/>
            <a:ext cx="7492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ExtraBold"/>
              <a:buNone/>
              <a:defRPr sz="3200">
                <a:solidFill>
                  <a:schemeClr val="dk1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6" r:id="rId5"/>
    <p:sldLayoutId id="2147483657" r:id="rId6"/>
    <p:sldLayoutId id="2147483658" r:id="rId7"/>
    <p:sldLayoutId id="2147483662" r:id="rId8"/>
    <p:sldLayoutId id="2147483667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customXml" Target="../ink/ink1.xml"/><Relationship Id="rId10" Type="http://schemas.openxmlformats.org/officeDocument/2006/relationships/image" Target="../media/image13.png"/><Relationship Id="rId4" Type="http://schemas.openxmlformats.org/officeDocument/2006/relationships/image" Target="../media/image11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ctrTitle"/>
          </p:nvPr>
        </p:nvSpPr>
        <p:spPr>
          <a:xfrm>
            <a:off x="284232" y="1588725"/>
            <a:ext cx="5841300" cy="9830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Jukebox Project</a:t>
            </a:r>
            <a:endParaRPr dirty="0"/>
          </a:p>
        </p:txBody>
      </p:sp>
      <p:sp>
        <p:nvSpPr>
          <p:cNvPr id="127" name="Google Shape;127;p25"/>
          <p:cNvSpPr txBox="1">
            <a:spLocks noGrp="1"/>
          </p:cNvSpPr>
          <p:nvPr>
            <p:ph type="subTitle" idx="1"/>
          </p:nvPr>
        </p:nvSpPr>
        <p:spPr>
          <a:xfrm>
            <a:off x="284232" y="2634527"/>
            <a:ext cx="4071300" cy="6730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Guided By – Vaibhav Diwan</a:t>
            </a:r>
          </a:p>
        </p:txBody>
      </p:sp>
      <p:cxnSp>
        <p:nvCxnSpPr>
          <p:cNvPr id="128" name="Google Shape;128;p25"/>
          <p:cNvCxnSpPr/>
          <p:nvPr/>
        </p:nvCxnSpPr>
        <p:spPr>
          <a:xfrm>
            <a:off x="-24800" y="4145100"/>
            <a:ext cx="5893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9" name="Google Shape;129;p25"/>
          <p:cNvGrpSpPr/>
          <p:nvPr/>
        </p:nvGrpSpPr>
        <p:grpSpPr>
          <a:xfrm>
            <a:off x="5990109" y="4074712"/>
            <a:ext cx="140786" cy="140786"/>
            <a:chOff x="6658575" y="1565525"/>
            <a:chExt cx="641100" cy="641100"/>
          </a:xfrm>
        </p:grpSpPr>
        <p:cxnSp>
          <p:nvCxnSpPr>
            <p:cNvPr id="130" name="Google Shape;130;p25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" name="Google Shape;131;p25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2" name="Google Shape;812;p40"/>
          <p:cNvGrpSpPr/>
          <p:nvPr/>
        </p:nvGrpSpPr>
        <p:grpSpPr>
          <a:xfrm>
            <a:off x="427584" y="233162"/>
            <a:ext cx="140786" cy="140786"/>
            <a:chOff x="6658575" y="1565525"/>
            <a:chExt cx="641100" cy="641100"/>
          </a:xfrm>
        </p:grpSpPr>
        <p:cxnSp>
          <p:nvCxnSpPr>
            <p:cNvPr id="813" name="Google Shape;813;p40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4" name="Google Shape;814;p40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15" name="Google Shape;815;p40"/>
          <p:cNvGrpSpPr/>
          <p:nvPr/>
        </p:nvGrpSpPr>
        <p:grpSpPr>
          <a:xfrm>
            <a:off x="427584" y="4769562"/>
            <a:ext cx="140786" cy="140786"/>
            <a:chOff x="6658575" y="1565525"/>
            <a:chExt cx="641100" cy="641100"/>
          </a:xfrm>
        </p:grpSpPr>
        <p:cxnSp>
          <p:nvCxnSpPr>
            <p:cNvPr id="816" name="Google Shape;816;p40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7" name="Google Shape;817;p40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18" name="Google Shape;818;p40"/>
          <p:cNvGrpSpPr/>
          <p:nvPr/>
        </p:nvGrpSpPr>
        <p:grpSpPr>
          <a:xfrm>
            <a:off x="8575634" y="233162"/>
            <a:ext cx="140786" cy="140786"/>
            <a:chOff x="6658575" y="1565525"/>
            <a:chExt cx="641100" cy="641100"/>
          </a:xfrm>
        </p:grpSpPr>
        <p:cxnSp>
          <p:nvCxnSpPr>
            <p:cNvPr id="819" name="Google Shape;819;p40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0" name="Google Shape;820;p40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1" name="Google Shape;821;p40"/>
          <p:cNvGrpSpPr/>
          <p:nvPr/>
        </p:nvGrpSpPr>
        <p:grpSpPr>
          <a:xfrm>
            <a:off x="8575634" y="4769562"/>
            <a:ext cx="140786" cy="140786"/>
            <a:chOff x="6658575" y="1565525"/>
            <a:chExt cx="641100" cy="641100"/>
          </a:xfrm>
        </p:grpSpPr>
        <p:cxnSp>
          <p:nvCxnSpPr>
            <p:cNvPr id="822" name="Google Shape;822;p40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40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78FBE04-BD4B-4B5F-4DEB-399FF0EF9F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859"/>
          <a:stretch/>
        </p:blipFill>
        <p:spPr>
          <a:xfrm>
            <a:off x="725095" y="439221"/>
            <a:ext cx="7693814" cy="43303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AC39169-D8DD-0213-3D88-79B78F2919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0"/>
          <a:stretch/>
        </p:blipFill>
        <p:spPr>
          <a:xfrm>
            <a:off x="725095" y="439221"/>
            <a:ext cx="6668688" cy="42803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8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1000" fill="hold"/>
                                        <p:tgtEl>
                                          <p:spTgt spid="8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1000" fill="hold"/>
                                        <p:tgtEl>
                                          <p:spTgt spid="8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1000" fill="hold"/>
                                        <p:tgtEl>
                                          <p:spTgt spid="8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39B0E82-3859-03A5-15F7-7D9072C9C670}"/>
              </a:ext>
            </a:extLst>
          </p:cNvPr>
          <p:cNvSpPr/>
          <p:nvPr/>
        </p:nvSpPr>
        <p:spPr>
          <a:xfrm>
            <a:off x="3971925" y="470404"/>
            <a:ext cx="5172075" cy="23513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77" name="Google Shape;977;p48"/>
          <p:cNvSpPr txBox="1">
            <a:spLocks noGrp="1"/>
          </p:cNvSpPr>
          <p:nvPr>
            <p:ph type="ctrTitle" idx="4294967295"/>
          </p:nvPr>
        </p:nvSpPr>
        <p:spPr>
          <a:xfrm>
            <a:off x="6153945" y="770500"/>
            <a:ext cx="2825749" cy="8556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THANK YOU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995" name="Google Shape;995;p48"/>
          <p:cNvCxnSpPr/>
          <p:nvPr/>
        </p:nvCxnSpPr>
        <p:spPr>
          <a:xfrm>
            <a:off x="-27875" y="1318725"/>
            <a:ext cx="55485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6" name="Google Shape;996;p48"/>
          <p:cNvGrpSpPr/>
          <p:nvPr/>
        </p:nvGrpSpPr>
        <p:grpSpPr>
          <a:xfrm flipH="1">
            <a:off x="5671266" y="1248337"/>
            <a:ext cx="140786" cy="140786"/>
            <a:chOff x="6658575" y="1565525"/>
            <a:chExt cx="641100" cy="641100"/>
          </a:xfrm>
        </p:grpSpPr>
        <p:cxnSp>
          <p:nvCxnSpPr>
            <p:cNvPr id="997" name="Google Shape;997;p48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8" name="Google Shape;998;p48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1039160-C117-7D2C-51E0-C31D898CB1F6}"/>
              </a:ext>
            </a:extLst>
          </p:cNvPr>
          <p:cNvSpPr txBox="1"/>
          <p:nvPr/>
        </p:nvSpPr>
        <p:spPr>
          <a:xfrm>
            <a:off x="3911204" y="1797672"/>
            <a:ext cx="45934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Submitted By – Aishna Kushwah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" dur="1000" fill="hold"/>
                                        <p:tgtEl>
                                          <p:spTgt spid="9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68D332-7CDF-79A4-0997-881FFD597D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3843"/>
          <a:stretch/>
        </p:blipFill>
        <p:spPr>
          <a:xfrm>
            <a:off x="4571997" y="539998"/>
            <a:ext cx="3857625" cy="4063502"/>
          </a:xfrm>
          <a:prstGeom prst="rect">
            <a:avLst/>
          </a:prstGeom>
        </p:spPr>
      </p:pic>
      <p:sp>
        <p:nvSpPr>
          <p:cNvPr id="221" name="Google Shape;221;p31"/>
          <p:cNvSpPr txBox="1">
            <a:spLocks noGrp="1"/>
          </p:cNvSpPr>
          <p:nvPr>
            <p:ph type="title"/>
          </p:nvPr>
        </p:nvSpPr>
        <p:spPr>
          <a:xfrm>
            <a:off x="1055680" y="2718506"/>
            <a:ext cx="277736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22" name="Google Shape;222;p31"/>
          <p:cNvSpPr txBox="1">
            <a:spLocks noGrp="1"/>
          </p:cNvSpPr>
          <p:nvPr>
            <p:ph type="title" idx="2"/>
          </p:nvPr>
        </p:nvSpPr>
        <p:spPr>
          <a:xfrm>
            <a:off x="1137406" y="1433906"/>
            <a:ext cx="2366400" cy="128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224" name="Google Shape;224;p31"/>
          <p:cNvGrpSpPr/>
          <p:nvPr/>
        </p:nvGrpSpPr>
        <p:grpSpPr>
          <a:xfrm>
            <a:off x="427584" y="233162"/>
            <a:ext cx="140786" cy="140786"/>
            <a:chOff x="6658575" y="1565525"/>
            <a:chExt cx="641100" cy="641100"/>
          </a:xfrm>
        </p:grpSpPr>
        <p:cxnSp>
          <p:nvCxnSpPr>
            <p:cNvPr id="225" name="Google Shape;225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27" name="Google Shape;227;p31"/>
          <p:cNvGrpSpPr/>
          <p:nvPr/>
        </p:nvGrpSpPr>
        <p:grpSpPr>
          <a:xfrm>
            <a:off x="427584" y="4769562"/>
            <a:ext cx="140786" cy="140786"/>
            <a:chOff x="6658575" y="1565525"/>
            <a:chExt cx="641100" cy="641100"/>
          </a:xfrm>
        </p:grpSpPr>
        <p:cxnSp>
          <p:nvCxnSpPr>
            <p:cNvPr id="228" name="Google Shape;228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" name="Google Shape;229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0" name="Google Shape;230;p31"/>
          <p:cNvGrpSpPr/>
          <p:nvPr/>
        </p:nvGrpSpPr>
        <p:grpSpPr>
          <a:xfrm>
            <a:off x="8575634" y="233162"/>
            <a:ext cx="140786" cy="140786"/>
            <a:chOff x="6658575" y="1565525"/>
            <a:chExt cx="641100" cy="641100"/>
          </a:xfrm>
        </p:grpSpPr>
        <p:cxnSp>
          <p:nvCxnSpPr>
            <p:cNvPr id="231" name="Google Shape;231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Google Shape;232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3" name="Google Shape;233;p31"/>
          <p:cNvGrpSpPr/>
          <p:nvPr/>
        </p:nvGrpSpPr>
        <p:grpSpPr>
          <a:xfrm>
            <a:off x="8575634" y="4769562"/>
            <a:ext cx="140786" cy="140786"/>
            <a:chOff x="6658575" y="1565525"/>
            <a:chExt cx="641100" cy="641100"/>
          </a:xfrm>
        </p:grpSpPr>
        <p:cxnSp>
          <p:nvCxnSpPr>
            <p:cNvPr id="234" name="Google Shape;234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" name="Google Shape;235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1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46"/>
          <p:cNvSpPr txBox="1">
            <a:spLocks noGrp="1"/>
          </p:cNvSpPr>
          <p:nvPr>
            <p:ph type="title"/>
          </p:nvPr>
        </p:nvSpPr>
        <p:spPr>
          <a:xfrm>
            <a:off x="907100" y="2685128"/>
            <a:ext cx="4557869" cy="8075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What is a Jukebox</a:t>
            </a:r>
            <a:endParaRPr sz="3600" dirty="0"/>
          </a:p>
        </p:txBody>
      </p:sp>
      <p:pic>
        <p:nvPicPr>
          <p:cNvPr id="957" name="Google Shape;957;p46"/>
          <p:cNvPicPr preferRelativeResize="0"/>
          <p:nvPr/>
        </p:nvPicPr>
        <p:blipFill rotWithShape="1">
          <a:blip r:embed="rId3">
            <a:alphaModFix/>
          </a:blip>
          <a:srcRect t="7916" b="44595"/>
          <a:stretch/>
        </p:blipFill>
        <p:spPr>
          <a:xfrm>
            <a:off x="720000" y="540000"/>
            <a:ext cx="7704003" cy="2058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8" name="Google Shape;958;p46"/>
          <p:cNvCxnSpPr>
            <a:cxnSpLocks/>
          </p:cNvCxnSpPr>
          <p:nvPr/>
        </p:nvCxnSpPr>
        <p:spPr>
          <a:xfrm flipH="1">
            <a:off x="4993481" y="3159325"/>
            <a:ext cx="4213345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9" name="Google Shape;959;p46"/>
          <p:cNvGrpSpPr/>
          <p:nvPr/>
        </p:nvGrpSpPr>
        <p:grpSpPr>
          <a:xfrm>
            <a:off x="694859" y="3088924"/>
            <a:ext cx="140786" cy="140786"/>
            <a:chOff x="6658575" y="1565525"/>
            <a:chExt cx="641100" cy="641100"/>
          </a:xfrm>
        </p:grpSpPr>
        <p:cxnSp>
          <p:nvCxnSpPr>
            <p:cNvPr id="960" name="Google Shape;960;p46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46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5299A42-5A6A-84FB-A02F-DCD3A3893554}"/>
              </a:ext>
            </a:extLst>
          </p:cNvPr>
          <p:cNvSpPr txBox="1"/>
          <p:nvPr/>
        </p:nvSpPr>
        <p:spPr>
          <a:xfrm>
            <a:off x="907100" y="3720627"/>
            <a:ext cx="602948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Blinker" panose="020B0604020202020204" charset="0"/>
              </a:rPr>
              <a:t>Jukebox is a music player. </a:t>
            </a:r>
          </a:p>
          <a:p>
            <a:endParaRPr lang="en-US" sz="1600" dirty="0">
              <a:latin typeface="Blinker" panose="020B0604020202020204" charset="0"/>
            </a:endParaRPr>
          </a:p>
          <a:p>
            <a:pPr algn="l"/>
            <a:r>
              <a:rPr lang="en-US" sz="1600" b="0" i="0" dirty="0">
                <a:effectLst/>
                <a:latin typeface="Blinker" panose="020B0604020202020204" charset="0"/>
              </a:rPr>
              <a:t>It a machine that automatically plays a selected musical recording when a coin is inserted.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" dur="1000" fill="hold"/>
                                        <p:tgtEl>
                                          <p:spTgt spid="9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249;p32">
            <a:extLst>
              <a:ext uri="{FF2B5EF4-FFF2-40B4-BE49-F238E27FC236}">
                <a16:creationId xmlns:a16="http://schemas.microsoft.com/office/drawing/2014/main" id="{564CE677-E831-CBF4-ABFD-85551ED8AA20}"/>
              </a:ext>
            </a:extLst>
          </p:cNvPr>
          <p:cNvSpPr/>
          <p:nvPr/>
        </p:nvSpPr>
        <p:spPr>
          <a:xfrm>
            <a:off x="4858670" y="2594394"/>
            <a:ext cx="908504" cy="84534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249;p32">
            <a:extLst>
              <a:ext uri="{FF2B5EF4-FFF2-40B4-BE49-F238E27FC236}">
                <a16:creationId xmlns:a16="http://schemas.microsoft.com/office/drawing/2014/main" id="{41249059-E599-C3EB-D2AE-B72A41A89975}"/>
              </a:ext>
            </a:extLst>
          </p:cNvPr>
          <p:cNvSpPr/>
          <p:nvPr/>
        </p:nvSpPr>
        <p:spPr>
          <a:xfrm>
            <a:off x="4858670" y="1447651"/>
            <a:ext cx="908504" cy="84534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249;p32">
            <a:extLst>
              <a:ext uri="{FF2B5EF4-FFF2-40B4-BE49-F238E27FC236}">
                <a16:creationId xmlns:a16="http://schemas.microsoft.com/office/drawing/2014/main" id="{57764FDD-FE77-9CB2-4874-4AE484DFC65C}"/>
              </a:ext>
            </a:extLst>
          </p:cNvPr>
          <p:cNvSpPr/>
          <p:nvPr/>
        </p:nvSpPr>
        <p:spPr>
          <a:xfrm>
            <a:off x="997852" y="3730131"/>
            <a:ext cx="908504" cy="84534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9;p32">
            <a:extLst>
              <a:ext uri="{FF2B5EF4-FFF2-40B4-BE49-F238E27FC236}">
                <a16:creationId xmlns:a16="http://schemas.microsoft.com/office/drawing/2014/main" id="{21DDEBEA-695A-ECC1-3896-9F5AA3DA3D5D}"/>
              </a:ext>
            </a:extLst>
          </p:cNvPr>
          <p:cNvSpPr/>
          <p:nvPr/>
        </p:nvSpPr>
        <p:spPr>
          <a:xfrm>
            <a:off x="997852" y="2588891"/>
            <a:ext cx="908504" cy="84534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2"/>
          <p:cNvSpPr txBox="1">
            <a:spLocks noGrp="1"/>
          </p:cNvSpPr>
          <p:nvPr>
            <p:ph type="title"/>
          </p:nvPr>
        </p:nvSpPr>
        <p:spPr>
          <a:xfrm>
            <a:off x="931500" y="343387"/>
            <a:ext cx="749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 of Jukebox</a:t>
            </a:r>
            <a:endParaRPr dirty="0"/>
          </a:p>
        </p:txBody>
      </p:sp>
      <p:sp>
        <p:nvSpPr>
          <p:cNvPr id="241" name="Google Shape;241;p32"/>
          <p:cNvSpPr txBox="1">
            <a:spLocks noGrp="1"/>
          </p:cNvSpPr>
          <p:nvPr>
            <p:ph type="subTitle" idx="1"/>
          </p:nvPr>
        </p:nvSpPr>
        <p:spPr>
          <a:xfrm>
            <a:off x="2061708" y="1499992"/>
            <a:ext cx="1715625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Play/Pause </a:t>
            </a:r>
            <a:r>
              <a:rPr lang="en" sz="1600" dirty="0"/>
              <a:t>the songs</a:t>
            </a:r>
            <a:endParaRPr sz="1600" dirty="0"/>
          </a:p>
        </p:txBody>
      </p:sp>
      <p:sp>
        <p:nvSpPr>
          <p:cNvPr id="249" name="Google Shape;249;p32"/>
          <p:cNvSpPr/>
          <p:nvPr/>
        </p:nvSpPr>
        <p:spPr>
          <a:xfrm>
            <a:off x="997852" y="1447651"/>
            <a:ext cx="908504" cy="84534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7" name="Google Shape;257;p32"/>
          <p:cNvCxnSpPr>
            <a:cxnSpLocks/>
          </p:cNvCxnSpPr>
          <p:nvPr/>
        </p:nvCxnSpPr>
        <p:spPr>
          <a:xfrm flipH="1">
            <a:off x="5107781" y="707282"/>
            <a:ext cx="4099045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8" name="Google Shape;258;p32"/>
          <p:cNvGrpSpPr/>
          <p:nvPr/>
        </p:nvGrpSpPr>
        <p:grpSpPr>
          <a:xfrm>
            <a:off x="694859" y="629737"/>
            <a:ext cx="140786" cy="140786"/>
            <a:chOff x="6658575" y="1565525"/>
            <a:chExt cx="641100" cy="641100"/>
          </a:xfrm>
        </p:grpSpPr>
        <p:cxnSp>
          <p:nvCxnSpPr>
            <p:cNvPr id="259" name="Google Shape;259;p32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0" name="Google Shape;260;p32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1" name="Google Shape;261;p32"/>
          <p:cNvSpPr/>
          <p:nvPr/>
        </p:nvSpPr>
        <p:spPr>
          <a:xfrm>
            <a:off x="2169157" y="216656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2"/>
          <p:cNvSpPr/>
          <p:nvPr/>
        </p:nvSpPr>
        <p:spPr>
          <a:xfrm>
            <a:off x="2273250" y="216656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2"/>
          <p:cNvSpPr/>
          <p:nvPr/>
        </p:nvSpPr>
        <p:spPr>
          <a:xfrm>
            <a:off x="2377342" y="216656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2"/>
          <p:cNvSpPr/>
          <p:nvPr/>
        </p:nvSpPr>
        <p:spPr>
          <a:xfrm>
            <a:off x="2481443" y="216656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BB7FC5-D190-6F87-61CC-18F0519E0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940" y="3730131"/>
            <a:ext cx="845344" cy="845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4467CE-6D37-85AF-2787-E30F8BE929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866" y="2641232"/>
            <a:ext cx="708358" cy="7083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8CE55E-A867-9420-8B62-C1262E434D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0291" y="1560408"/>
            <a:ext cx="605259" cy="6052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96D3107-B596-DC5E-3A5F-C7B4252101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5228" y="2634203"/>
            <a:ext cx="715387" cy="7153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23DDDE5-8382-6CCB-2DE2-D360DCD1E4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4076" y="1543681"/>
            <a:ext cx="621410" cy="621410"/>
          </a:xfrm>
          <a:prstGeom prst="rect">
            <a:avLst/>
          </a:prstGeom>
        </p:spPr>
      </p:pic>
      <p:sp>
        <p:nvSpPr>
          <p:cNvPr id="23" name="Google Shape;241;p32">
            <a:extLst>
              <a:ext uri="{FF2B5EF4-FFF2-40B4-BE49-F238E27FC236}">
                <a16:creationId xmlns:a16="http://schemas.microsoft.com/office/drawing/2014/main" id="{ECB9E7B6-C5B3-60E9-690F-33F149A40351}"/>
              </a:ext>
            </a:extLst>
          </p:cNvPr>
          <p:cNvSpPr txBox="1">
            <a:spLocks/>
          </p:cNvSpPr>
          <p:nvPr/>
        </p:nvSpPr>
        <p:spPr>
          <a:xfrm>
            <a:off x="2061708" y="2641232"/>
            <a:ext cx="1715625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9pPr>
          </a:lstStyle>
          <a:p>
            <a:pPr marL="0" indent="0"/>
            <a:r>
              <a:rPr lang="en-IN" sz="2000" dirty="0"/>
              <a:t>Display</a:t>
            </a:r>
          </a:p>
          <a:p>
            <a:pPr marL="0" indent="0"/>
            <a:r>
              <a:rPr lang="en-IN" sz="1600" dirty="0"/>
              <a:t>all the songs</a:t>
            </a:r>
          </a:p>
        </p:txBody>
      </p:sp>
      <p:sp>
        <p:nvSpPr>
          <p:cNvPr id="25" name="Google Shape;261;p32">
            <a:extLst>
              <a:ext uri="{FF2B5EF4-FFF2-40B4-BE49-F238E27FC236}">
                <a16:creationId xmlns:a16="http://schemas.microsoft.com/office/drawing/2014/main" id="{359DDA21-6AEE-9841-2B48-189ACC19CFC4}"/>
              </a:ext>
            </a:extLst>
          </p:cNvPr>
          <p:cNvSpPr/>
          <p:nvPr/>
        </p:nvSpPr>
        <p:spPr>
          <a:xfrm>
            <a:off x="2169157" y="330780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2;p32">
            <a:extLst>
              <a:ext uri="{FF2B5EF4-FFF2-40B4-BE49-F238E27FC236}">
                <a16:creationId xmlns:a16="http://schemas.microsoft.com/office/drawing/2014/main" id="{2D2FB35D-B1DB-85C8-9A95-B55E1E30FE72}"/>
              </a:ext>
            </a:extLst>
          </p:cNvPr>
          <p:cNvSpPr/>
          <p:nvPr/>
        </p:nvSpPr>
        <p:spPr>
          <a:xfrm>
            <a:off x="2273250" y="330780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3;p32">
            <a:extLst>
              <a:ext uri="{FF2B5EF4-FFF2-40B4-BE49-F238E27FC236}">
                <a16:creationId xmlns:a16="http://schemas.microsoft.com/office/drawing/2014/main" id="{ADF9D980-C4C3-9763-EE43-74E0E75C6297}"/>
              </a:ext>
            </a:extLst>
          </p:cNvPr>
          <p:cNvSpPr/>
          <p:nvPr/>
        </p:nvSpPr>
        <p:spPr>
          <a:xfrm>
            <a:off x="2377342" y="330780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64;p32">
            <a:extLst>
              <a:ext uri="{FF2B5EF4-FFF2-40B4-BE49-F238E27FC236}">
                <a16:creationId xmlns:a16="http://schemas.microsoft.com/office/drawing/2014/main" id="{4E39DB71-6D3C-1504-A579-EB6683A6088C}"/>
              </a:ext>
            </a:extLst>
          </p:cNvPr>
          <p:cNvSpPr/>
          <p:nvPr/>
        </p:nvSpPr>
        <p:spPr>
          <a:xfrm>
            <a:off x="2481443" y="330780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241;p32">
            <a:extLst>
              <a:ext uri="{FF2B5EF4-FFF2-40B4-BE49-F238E27FC236}">
                <a16:creationId xmlns:a16="http://schemas.microsoft.com/office/drawing/2014/main" id="{FBBA1191-0C3E-CCE5-6D0F-2DF979C8BB76}"/>
              </a:ext>
            </a:extLst>
          </p:cNvPr>
          <p:cNvSpPr txBox="1">
            <a:spLocks/>
          </p:cNvSpPr>
          <p:nvPr/>
        </p:nvSpPr>
        <p:spPr>
          <a:xfrm>
            <a:off x="2061708" y="3782472"/>
            <a:ext cx="2916616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9pPr>
          </a:lstStyle>
          <a:p>
            <a:pPr marL="0" indent="0"/>
            <a:r>
              <a:rPr lang="en-IN" sz="2000" dirty="0"/>
              <a:t>Search </a:t>
            </a:r>
          </a:p>
          <a:p>
            <a:pPr marL="0" indent="0"/>
            <a:r>
              <a:rPr lang="en-IN" sz="1600" dirty="0"/>
              <a:t>songs by name, genre, artist</a:t>
            </a:r>
          </a:p>
        </p:txBody>
      </p:sp>
      <p:sp>
        <p:nvSpPr>
          <p:cNvPr id="38" name="Google Shape;261;p32">
            <a:extLst>
              <a:ext uri="{FF2B5EF4-FFF2-40B4-BE49-F238E27FC236}">
                <a16:creationId xmlns:a16="http://schemas.microsoft.com/office/drawing/2014/main" id="{90BE66E2-4C96-312D-5E70-FFC93566CEA9}"/>
              </a:ext>
            </a:extLst>
          </p:cNvPr>
          <p:cNvSpPr/>
          <p:nvPr/>
        </p:nvSpPr>
        <p:spPr>
          <a:xfrm>
            <a:off x="2169157" y="444904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262;p32">
            <a:extLst>
              <a:ext uri="{FF2B5EF4-FFF2-40B4-BE49-F238E27FC236}">
                <a16:creationId xmlns:a16="http://schemas.microsoft.com/office/drawing/2014/main" id="{818BA881-E983-53C6-D051-09718F36D38E}"/>
              </a:ext>
            </a:extLst>
          </p:cNvPr>
          <p:cNvSpPr/>
          <p:nvPr/>
        </p:nvSpPr>
        <p:spPr>
          <a:xfrm>
            <a:off x="2273250" y="444904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263;p32">
            <a:extLst>
              <a:ext uri="{FF2B5EF4-FFF2-40B4-BE49-F238E27FC236}">
                <a16:creationId xmlns:a16="http://schemas.microsoft.com/office/drawing/2014/main" id="{35BDD95A-E23F-0055-9905-E65160541F0D}"/>
              </a:ext>
            </a:extLst>
          </p:cNvPr>
          <p:cNvSpPr/>
          <p:nvPr/>
        </p:nvSpPr>
        <p:spPr>
          <a:xfrm>
            <a:off x="2377342" y="444904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264;p32">
            <a:extLst>
              <a:ext uri="{FF2B5EF4-FFF2-40B4-BE49-F238E27FC236}">
                <a16:creationId xmlns:a16="http://schemas.microsoft.com/office/drawing/2014/main" id="{81629EB5-AF43-83EB-F1DF-12864358B094}"/>
              </a:ext>
            </a:extLst>
          </p:cNvPr>
          <p:cNvSpPr/>
          <p:nvPr/>
        </p:nvSpPr>
        <p:spPr>
          <a:xfrm>
            <a:off x="2481443" y="444904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241;p32">
            <a:extLst>
              <a:ext uri="{FF2B5EF4-FFF2-40B4-BE49-F238E27FC236}">
                <a16:creationId xmlns:a16="http://schemas.microsoft.com/office/drawing/2014/main" id="{059DC27F-6048-FA84-470E-D1CF90723789}"/>
              </a:ext>
            </a:extLst>
          </p:cNvPr>
          <p:cNvSpPr txBox="1">
            <a:spLocks/>
          </p:cNvSpPr>
          <p:nvPr/>
        </p:nvSpPr>
        <p:spPr>
          <a:xfrm>
            <a:off x="5922526" y="1499992"/>
            <a:ext cx="1715625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9pPr>
          </a:lstStyle>
          <a:p>
            <a:pPr marL="0" indent="0"/>
            <a:r>
              <a:rPr lang="en-IN" sz="2000" dirty="0"/>
              <a:t>Create</a:t>
            </a:r>
          </a:p>
          <a:p>
            <a:pPr marL="0" indent="0"/>
            <a:r>
              <a:rPr lang="en-IN" sz="1600" dirty="0"/>
              <a:t>the playlist</a:t>
            </a:r>
          </a:p>
        </p:txBody>
      </p:sp>
      <p:sp>
        <p:nvSpPr>
          <p:cNvPr id="45" name="Google Shape;261;p32">
            <a:extLst>
              <a:ext uri="{FF2B5EF4-FFF2-40B4-BE49-F238E27FC236}">
                <a16:creationId xmlns:a16="http://schemas.microsoft.com/office/drawing/2014/main" id="{37A0DF5A-BC5A-29B0-976F-8B134A37F020}"/>
              </a:ext>
            </a:extLst>
          </p:cNvPr>
          <p:cNvSpPr/>
          <p:nvPr/>
        </p:nvSpPr>
        <p:spPr>
          <a:xfrm>
            <a:off x="6029975" y="216656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262;p32">
            <a:extLst>
              <a:ext uri="{FF2B5EF4-FFF2-40B4-BE49-F238E27FC236}">
                <a16:creationId xmlns:a16="http://schemas.microsoft.com/office/drawing/2014/main" id="{E773CA29-DDC0-8466-C9CB-1258CCB18E31}"/>
              </a:ext>
            </a:extLst>
          </p:cNvPr>
          <p:cNvSpPr/>
          <p:nvPr/>
        </p:nvSpPr>
        <p:spPr>
          <a:xfrm>
            <a:off x="6134068" y="216656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263;p32">
            <a:extLst>
              <a:ext uri="{FF2B5EF4-FFF2-40B4-BE49-F238E27FC236}">
                <a16:creationId xmlns:a16="http://schemas.microsoft.com/office/drawing/2014/main" id="{B90F09DE-D050-A221-7D32-0574144D7B11}"/>
              </a:ext>
            </a:extLst>
          </p:cNvPr>
          <p:cNvSpPr/>
          <p:nvPr/>
        </p:nvSpPr>
        <p:spPr>
          <a:xfrm>
            <a:off x="6238160" y="216656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264;p32">
            <a:extLst>
              <a:ext uri="{FF2B5EF4-FFF2-40B4-BE49-F238E27FC236}">
                <a16:creationId xmlns:a16="http://schemas.microsoft.com/office/drawing/2014/main" id="{28749533-F87F-F9C6-A788-B2AAB77F2E54}"/>
              </a:ext>
            </a:extLst>
          </p:cNvPr>
          <p:cNvSpPr/>
          <p:nvPr/>
        </p:nvSpPr>
        <p:spPr>
          <a:xfrm>
            <a:off x="6342261" y="2166565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241;p32">
            <a:extLst>
              <a:ext uri="{FF2B5EF4-FFF2-40B4-BE49-F238E27FC236}">
                <a16:creationId xmlns:a16="http://schemas.microsoft.com/office/drawing/2014/main" id="{A1E667B2-60DB-8A93-C35B-885BC6E907E3}"/>
              </a:ext>
            </a:extLst>
          </p:cNvPr>
          <p:cNvSpPr txBox="1">
            <a:spLocks/>
          </p:cNvSpPr>
          <p:nvPr/>
        </p:nvSpPr>
        <p:spPr>
          <a:xfrm>
            <a:off x="5922526" y="2646735"/>
            <a:ext cx="1715625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Barlow ExtraBold"/>
              <a:buNone/>
              <a:defRPr sz="2300" b="0" i="0" u="none" strike="noStrike" cap="none">
                <a:solidFill>
                  <a:srgbClr val="000000"/>
                </a:solidFill>
                <a:latin typeface="Barlow ExtraBold"/>
                <a:ea typeface="Barlow ExtraBold"/>
                <a:cs typeface="Barlow ExtraBold"/>
                <a:sym typeface="Barlow ExtraBold"/>
              </a:defRPr>
            </a:lvl9pPr>
          </a:lstStyle>
          <a:p>
            <a:pPr marL="0" indent="0"/>
            <a:r>
              <a:rPr lang="en-IN" sz="2000" dirty="0"/>
              <a:t>Add Songs</a:t>
            </a:r>
          </a:p>
          <a:p>
            <a:pPr marL="0" indent="0"/>
            <a:r>
              <a:rPr lang="en-IN" sz="1600" dirty="0"/>
              <a:t>to the playlist</a:t>
            </a:r>
          </a:p>
        </p:txBody>
      </p:sp>
      <p:sp>
        <p:nvSpPr>
          <p:cNvPr id="52" name="Google Shape;261;p32">
            <a:extLst>
              <a:ext uri="{FF2B5EF4-FFF2-40B4-BE49-F238E27FC236}">
                <a16:creationId xmlns:a16="http://schemas.microsoft.com/office/drawing/2014/main" id="{EF73B6D7-102D-2AF7-8B00-BE96F62884C0}"/>
              </a:ext>
            </a:extLst>
          </p:cNvPr>
          <p:cNvSpPr/>
          <p:nvPr/>
        </p:nvSpPr>
        <p:spPr>
          <a:xfrm>
            <a:off x="6029975" y="3313308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262;p32">
            <a:extLst>
              <a:ext uri="{FF2B5EF4-FFF2-40B4-BE49-F238E27FC236}">
                <a16:creationId xmlns:a16="http://schemas.microsoft.com/office/drawing/2014/main" id="{9882BE24-CBF1-0883-AA07-121409AB9D40}"/>
              </a:ext>
            </a:extLst>
          </p:cNvPr>
          <p:cNvSpPr/>
          <p:nvPr/>
        </p:nvSpPr>
        <p:spPr>
          <a:xfrm>
            <a:off x="6134068" y="3313308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263;p32">
            <a:extLst>
              <a:ext uri="{FF2B5EF4-FFF2-40B4-BE49-F238E27FC236}">
                <a16:creationId xmlns:a16="http://schemas.microsoft.com/office/drawing/2014/main" id="{10449BE0-F2B6-2817-8419-3D3652E2BFBC}"/>
              </a:ext>
            </a:extLst>
          </p:cNvPr>
          <p:cNvSpPr/>
          <p:nvPr/>
        </p:nvSpPr>
        <p:spPr>
          <a:xfrm>
            <a:off x="6238160" y="3313308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264;p32">
            <a:extLst>
              <a:ext uri="{FF2B5EF4-FFF2-40B4-BE49-F238E27FC236}">
                <a16:creationId xmlns:a16="http://schemas.microsoft.com/office/drawing/2014/main" id="{B62AF8D5-EDDF-8940-6752-34A88925BBC7}"/>
              </a:ext>
            </a:extLst>
          </p:cNvPr>
          <p:cNvSpPr/>
          <p:nvPr/>
        </p:nvSpPr>
        <p:spPr>
          <a:xfrm>
            <a:off x="6342261" y="3313308"/>
            <a:ext cx="65100" cy="651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5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5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5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5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250"/>
                            </p:stCondLst>
                            <p:childTnLst>
                              <p:par>
                                <p:cTn id="4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25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25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25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25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25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25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750"/>
                            </p:stCondLst>
                            <p:childTnLst>
                              <p:par>
                                <p:cTn id="5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25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25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25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25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250"/>
                            </p:stCondLst>
                            <p:childTnLst>
                              <p:par>
                                <p:cTn id="7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2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2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500"/>
                            </p:stCondLst>
                            <p:childTnLst>
                              <p:par>
                                <p:cTn id="7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2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2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750"/>
                            </p:stCondLst>
                            <p:childTnLst>
                              <p:par>
                                <p:cTn id="8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2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2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25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25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000"/>
                            </p:stCondLst>
                            <p:childTnLst>
                              <p:par>
                                <p:cTn id="9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25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25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250"/>
                            </p:stCondLst>
                            <p:childTnLst>
                              <p:par>
                                <p:cTn id="9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25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25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500"/>
                            </p:stCondLst>
                            <p:childTnLst>
                              <p:par>
                                <p:cTn id="10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25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25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CE63B4-F60D-DB8B-7A4D-4F041F8E50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420"/>
          <a:stretch/>
        </p:blipFill>
        <p:spPr>
          <a:xfrm>
            <a:off x="4571997" y="539999"/>
            <a:ext cx="3878370" cy="4063502"/>
          </a:xfrm>
          <a:prstGeom prst="rect">
            <a:avLst/>
          </a:prstGeom>
        </p:spPr>
      </p:pic>
      <p:sp>
        <p:nvSpPr>
          <p:cNvPr id="221" name="Google Shape;221;p31"/>
          <p:cNvSpPr txBox="1">
            <a:spLocks noGrp="1"/>
          </p:cNvSpPr>
          <p:nvPr>
            <p:ph type="title"/>
          </p:nvPr>
        </p:nvSpPr>
        <p:spPr>
          <a:xfrm>
            <a:off x="931921" y="2868525"/>
            <a:ext cx="277736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Creating Database</a:t>
            </a:r>
            <a:endParaRPr dirty="0"/>
          </a:p>
        </p:txBody>
      </p:sp>
      <p:sp>
        <p:nvSpPr>
          <p:cNvPr id="222" name="Google Shape;222;p31"/>
          <p:cNvSpPr txBox="1">
            <a:spLocks noGrp="1"/>
          </p:cNvSpPr>
          <p:nvPr>
            <p:ph type="title" idx="2"/>
          </p:nvPr>
        </p:nvSpPr>
        <p:spPr>
          <a:xfrm>
            <a:off x="1137406" y="1233881"/>
            <a:ext cx="2366400" cy="128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224" name="Google Shape;224;p31"/>
          <p:cNvGrpSpPr/>
          <p:nvPr/>
        </p:nvGrpSpPr>
        <p:grpSpPr>
          <a:xfrm>
            <a:off x="427584" y="233162"/>
            <a:ext cx="140786" cy="140786"/>
            <a:chOff x="6658575" y="1565525"/>
            <a:chExt cx="641100" cy="641100"/>
          </a:xfrm>
        </p:grpSpPr>
        <p:cxnSp>
          <p:nvCxnSpPr>
            <p:cNvPr id="225" name="Google Shape;225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27" name="Google Shape;227;p31"/>
          <p:cNvGrpSpPr/>
          <p:nvPr/>
        </p:nvGrpSpPr>
        <p:grpSpPr>
          <a:xfrm>
            <a:off x="427584" y="4769562"/>
            <a:ext cx="140786" cy="140786"/>
            <a:chOff x="6658575" y="1565525"/>
            <a:chExt cx="641100" cy="641100"/>
          </a:xfrm>
        </p:grpSpPr>
        <p:cxnSp>
          <p:nvCxnSpPr>
            <p:cNvPr id="228" name="Google Shape;228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" name="Google Shape;229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0" name="Google Shape;230;p31"/>
          <p:cNvGrpSpPr/>
          <p:nvPr/>
        </p:nvGrpSpPr>
        <p:grpSpPr>
          <a:xfrm>
            <a:off x="8575634" y="233162"/>
            <a:ext cx="140786" cy="140786"/>
            <a:chOff x="6658575" y="1565525"/>
            <a:chExt cx="641100" cy="641100"/>
          </a:xfrm>
        </p:grpSpPr>
        <p:cxnSp>
          <p:nvCxnSpPr>
            <p:cNvPr id="231" name="Google Shape;231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Google Shape;232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3" name="Google Shape;233;p31"/>
          <p:cNvGrpSpPr/>
          <p:nvPr/>
        </p:nvGrpSpPr>
        <p:grpSpPr>
          <a:xfrm>
            <a:off x="8575634" y="4769562"/>
            <a:ext cx="140786" cy="140786"/>
            <a:chOff x="6658575" y="1565525"/>
            <a:chExt cx="641100" cy="641100"/>
          </a:xfrm>
        </p:grpSpPr>
        <p:cxnSp>
          <p:nvCxnSpPr>
            <p:cNvPr id="234" name="Google Shape;234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" name="Google Shape;235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244231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1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53F4C1-3F3A-DD91-B4CB-DB17CF65F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227" y="3837269"/>
            <a:ext cx="827216" cy="2458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B0A424-5A8E-3E61-9717-FBA42AC0B7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7227" y="3421771"/>
            <a:ext cx="992658" cy="35924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B6D0110-FC81-5D50-460E-BD75D0E7B829}"/>
              </a:ext>
            </a:extLst>
          </p:cNvPr>
          <p:cNvSpPr/>
          <p:nvPr/>
        </p:nvSpPr>
        <p:spPr>
          <a:xfrm>
            <a:off x="435769" y="337587"/>
            <a:ext cx="8272462" cy="4468325"/>
          </a:xfrm>
          <a:prstGeom prst="rect">
            <a:avLst/>
          </a:prstGeom>
          <a:noFill/>
          <a:ln w="12700">
            <a:prstDash val="sys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F62477-D805-77A7-5BDD-ED99AC4A7B7F}"/>
              </a:ext>
            </a:extLst>
          </p:cNvPr>
          <p:cNvSpPr txBox="1"/>
          <p:nvPr/>
        </p:nvSpPr>
        <p:spPr>
          <a:xfrm>
            <a:off x="6356673" y="3391845"/>
            <a:ext cx="137920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Blinker" panose="020B0604020202020204" charset="0"/>
              </a:rPr>
              <a:t>Created 3 Tables :</a:t>
            </a:r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chemeClr val="bg1"/>
                </a:solidFill>
                <a:effectLst/>
                <a:latin typeface="Blinker" panose="020B0604020202020204" charset="0"/>
              </a:rPr>
              <a:t>Songs</a:t>
            </a:r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Blinker" panose="020B0604020202020204" charset="0"/>
              </a:rPr>
              <a:t>Playlist</a:t>
            </a:r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chemeClr val="bg1"/>
                </a:solidFill>
                <a:effectLst/>
                <a:latin typeface="Blinker" panose="020B0604020202020204" charset="0"/>
              </a:rPr>
              <a:t>Songs In Playlist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4FB0D0F9-7623-CBC0-8342-FB1417EC4A3D}"/>
                  </a:ext>
                </a:extLst>
              </p14:cNvPr>
              <p14:cNvContentPartPr/>
              <p14:nvPr/>
            </p14:nvContentPartPr>
            <p14:xfrm>
              <a:off x="-807649" y="1057084"/>
              <a:ext cx="360" cy="36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4FB0D0F9-7623-CBC0-8342-FB1417EC4A3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861289" y="949444"/>
                <a:ext cx="108000" cy="216000"/>
              </a:xfrm>
              <a:prstGeom prst="rect">
                <a:avLst/>
              </a:prstGeom>
            </p:spPr>
          </p:pic>
        </mc:Fallback>
      </mc:AlternateContent>
      <p:pic>
        <p:nvPicPr>
          <p:cNvPr id="45" name="Picture 44">
            <a:extLst>
              <a:ext uri="{FF2B5EF4-FFF2-40B4-BE49-F238E27FC236}">
                <a16:creationId xmlns:a16="http://schemas.microsoft.com/office/drawing/2014/main" id="{90DE681A-0CAE-967D-EA00-AAF6AF49E4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4293" y="3421771"/>
            <a:ext cx="4169330" cy="105168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B534292C-3FAB-23B5-C0B1-D5B6081304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4293" y="1203319"/>
            <a:ext cx="6995502" cy="2146635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793F00B-C4CF-1979-FB3B-14DFB0EB2A30}"/>
              </a:ext>
            </a:extLst>
          </p:cNvPr>
          <p:cNvSpPr txBox="1"/>
          <p:nvPr/>
        </p:nvSpPr>
        <p:spPr>
          <a:xfrm>
            <a:off x="906366" y="576050"/>
            <a:ext cx="70834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solidFill>
                  <a:schemeClr val="bg1"/>
                </a:solidFill>
                <a:latin typeface="Blinker" panose="020B0604020202020204" charset="0"/>
              </a:rPr>
              <a:t>At first we’ve to create the database structure to begin the project. The following database structure have been followed in my project :</a:t>
            </a:r>
          </a:p>
        </p:txBody>
      </p:sp>
    </p:spTree>
    <p:extLst>
      <p:ext uri="{BB962C8B-B14F-4D97-AF65-F5344CB8AC3E}">
        <p14:creationId xmlns:p14="http://schemas.microsoft.com/office/powerpoint/2010/main" val="147259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2306C51-C408-0239-4E27-C16D9FB1A9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753"/>
          <a:stretch/>
        </p:blipFill>
        <p:spPr>
          <a:xfrm>
            <a:off x="4571997" y="539999"/>
            <a:ext cx="3851997" cy="4063502"/>
          </a:xfrm>
          <a:prstGeom prst="rect">
            <a:avLst/>
          </a:prstGeom>
        </p:spPr>
      </p:pic>
      <p:sp>
        <p:nvSpPr>
          <p:cNvPr id="221" name="Google Shape;221;p31"/>
          <p:cNvSpPr txBox="1">
            <a:spLocks noGrp="1"/>
          </p:cNvSpPr>
          <p:nvPr>
            <p:ph type="title"/>
          </p:nvPr>
        </p:nvSpPr>
        <p:spPr>
          <a:xfrm>
            <a:off x="931921" y="2868525"/>
            <a:ext cx="277736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Structure</a:t>
            </a:r>
            <a:endParaRPr dirty="0"/>
          </a:p>
        </p:txBody>
      </p:sp>
      <p:sp>
        <p:nvSpPr>
          <p:cNvPr id="222" name="Google Shape;222;p31"/>
          <p:cNvSpPr txBox="1">
            <a:spLocks noGrp="1"/>
          </p:cNvSpPr>
          <p:nvPr>
            <p:ph type="title" idx="2"/>
          </p:nvPr>
        </p:nvSpPr>
        <p:spPr>
          <a:xfrm>
            <a:off x="1137406" y="1233881"/>
            <a:ext cx="2366400" cy="128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224" name="Google Shape;224;p31"/>
          <p:cNvGrpSpPr/>
          <p:nvPr/>
        </p:nvGrpSpPr>
        <p:grpSpPr>
          <a:xfrm>
            <a:off x="427584" y="233162"/>
            <a:ext cx="140786" cy="140786"/>
            <a:chOff x="6658575" y="1565525"/>
            <a:chExt cx="641100" cy="641100"/>
          </a:xfrm>
        </p:grpSpPr>
        <p:cxnSp>
          <p:nvCxnSpPr>
            <p:cNvPr id="225" name="Google Shape;225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27" name="Google Shape;227;p31"/>
          <p:cNvGrpSpPr/>
          <p:nvPr/>
        </p:nvGrpSpPr>
        <p:grpSpPr>
          <a:xfrm>
            <a:off x="427584" y="4769562"/>
            <a:ext cx="140786" cy="140786"/>
            <a:chOff x="6658575" y="1565525"/>
            <a:chExt cx="641100" cy="641100"/>
          </a:xfrm>
        </p:grpSpPr>
        <p:cxnSp>
          <p:nvCxnSpPr>
            <p:cNvPr id="228" name="Google Shape;228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" name="Google Shape;229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0" name="Google Shape;230;p31"/>
          <p:cNvGrpSpPr/>
          <p:nvPr/>
        </p:nvGrpSpPr>
        <p:grpSpPr>
          <a:xfrm>
            <a:off x="8575634" y="233162"/>
            <a:ext cx="140786" cy="140786"/>
            <a:chOff x="6658575" y="1565525"/>
            <a:chExt cx="641100" cy="641100"/>
          </a:xfrm>
        </p:grpSpPr>
        <p:cxnSp>
          <p:nvCxnSpPr>
            <p:cNvPr id="231" name="Google Shape;231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Google Shape;232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3" name="Google Shape;233;p31"/>
          <p:cNvGrpSpPr/>
          <p:nvPr/>
        </p:nvGrpSpPr>
        <p:grpSpPr>
          <a:xfrm>
            <a:off x="8575634" y="4769562"/>
            <a:ext cx="140786" cy="140786"/>
            <a:chOff x="6658575" y="1565525"/>
            <a:chExt cx="641100" cy="641100"/>
          </a:xfrm>
        </p:grpSpPr>
        <p:cxnSp>
          <p:nvCxnSpPr>
            <p:cNvPr id="234" name="Google Shape;234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" name="Google Shape;235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7136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1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BC7EDAE-1280-3314-EC4A-319461A311B4}"/>
              </a:ext>
            </a:extLst>
          </p:cNvPr>
          <p:cNvSpPr txBox="1"/>
          <p:nvPr/>
        </p:nvSpPr>
        <p:spPr>
          <a:xfrm>
            <a:off x="654965" y="835594"/>
            <a:ext cx="299255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Blinker" panose="020B0604020202020204" charset="0"/>
              </a:rPr>
              <a:t>We’ve created a basic “</a:t>
            </a:r>
            <a:r>
              <a:rPr lang="en-IN" sz="1200" b="1" dirty="0">
                <a:latin typeface="Blinker" panose="020B0604020202020204" charset="0"/>
              </a:rPr>
              <a:t>Song</a:t>
            </a:r>
            <a:r>
              <a:rPr lang="en-IN" sz="1200" dirty="0">
                <a:latin typeface="Blinker" panose="020B0604020202020204" charset="0"/>
              </a:rPr>
              <a:t>” class for storing the data.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Blink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Blinker" panose="020B0604020202020204" charset="0"/>
              </a:rPr>
              <a:t>DAO</a:t>
            </a:r>
            <a:r>
              <a:rPr lang="en-US" sz="1200" i="0" dirty="0">
                <a:effectLst/>
                <a:latin typeface="Blinker" panose="020B0604020202020204" charset="0"/>
              </a:rPr>
              <a:t> classes contains JDBC logic </a:t>
            </a:r>
            <a:r>
              <a:rPr lang="en-US" sz="1200" b="0" i="0" dirty="0">
                <a:effectLst/>
                <a:latin typeface="Blinker" panose="020B0604020202020204" charset="0"/>
              </a:rPr>
              <a:t>. </a:t>
            </a:r>
            <a:endParaRPr lang="en-IN" sz="1200" dirty="0">
              <a:latin typeface="Blink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Blink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Blinker" panose="020B0604020202020204" charset="0"/>
              </a:rPr>
              <a:t>We’ve store the songs in our </a:t>
            </a:r>
            <a:r>
              <a:rPr lang="en-IN" sz="1200" b="1" dirty="0">
                <a:latin typeface="Blinker" panose="020B0604020202020204" charset="0"/>
              </a:rPr>
              <a:t>resources</a:t>
            </a:r>
            <a:r>
              <a:rPr lang="en-IN" sz="1200" dirty="0">
                <a:latin typeface="Blinker" panose="020B0604020202020204" charset="0"/>
              </a:rPr>
              <a:t> folder, of which content root path has also been stored in the database.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Blink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Blinker" panose="020B0604020202020204" charset="0"/>
              </a:rPr>
              <a:t>For running the programme the important part in connecting with the database. For doing it we create a separate “</a:t>
            </a:r>
            <a:r>
              <a:rPr lang="en-IN" sz="1200" b="1" dirty="0" err="1">
                <a:latin typeface="Blinker" panose="020B0604020202020204" charset="0"/>
              </a:rPr>
              <a:t>DbConnection</a:t>
            </a:r>
            <a:r>
              <a:rPr lang="en-IN" sz="1200" dirty="0">
                <a:latin typeface="Blinker" panose="020B0604020202020204" charset="0"/>
              </a:rPr>
              <a:t>” Class.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Blink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Blinker" panose="020B0604020202020204" charset="0"/>
              </a:rPr>
              <a:t>For running the jukebox we need few methods &amp; operations that are stored in the separate classes named, “</a:t>
            </a:r>
            <a:r>
              <a:rPr lang="en-IN" sz="1200" b="1" dirty="0" err="1">
                <a:latin typeface="Blinker" panose="020B0604020202020204" charset="0"/>
              </a:rPr>
              <a:t>JukeboxOperation</a:t>
            </a:r>
            <a:r>
              <a:rPr lang="en-IN" sz="1200" dirty="0">
                <a:latin typeface="Blinker" panose="020B0604020202020204" charset="0"/>
              </a:rPr>
              <a:t>” and “</a:t>
            </a:r>
            <a:r>
              <a:rPr lang="en-IN" sz="1200" b="1" dirty="0" err="1">
                <a:latin typeface="Blinker" panose="020B0604020202020204" charset="0"/>
              </a:rPr>
              <a:t>AudioPlayer</a:t>
            </a:r>
            <a:r>
              <a:rPr lang="en-IN" sz="1200" dirty="0">
                <a:latin typeface="Blinker" panose="020B0604020202020204" charset="0"/>
              </a:rPr>
              <a:t>”.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Blink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Blink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Blinker" panose="020B060402020202020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822897A-2580-DD90-0C45-D42396C80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405" y="782276"/>
            <a:ext cx="2084837" cy="23347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01AD052-A569-8F35-CEBC-EA3F4D39F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0976" y="777421"/>
            <a:ext cx="2230403" cy="161200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B9019B6-3EB5-EAF9-261F-D0E16F46E8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1702"/>
          <a:stretch/>
        </p:blipFill>
        <p:spPr>
          <a:xfrm>
            <a:off x="6110976" y="2443045"/>
            <a:ext cx="2230403" cy="67398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4EF97CF-537D-308B-B474-E9E9B239D291}"/>
              </a:ext>
            </a:extLst>
          </p:cNvPr>
          <p:cNvSpPr txBox="1"/>
          <p:nvPr/>
        </p:nvSpPr>
        <p:spPr>
          <a:xfrm>
            <a:off x="3764757" y="3506153"/>
            <a:ext cx="24462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Blinker" panose="020B0604020202020204" charset="0"/>
              </a:rPr>
              <a:t>At last, in </a:t>
            </a:r>
            <a:r>
              <a:rPr lang="en-IN" sz="1200" b="1" dirty="0">
                <a:latin typeface="Blinker" panose="020B0604020202020204" charset="0"/>
              </a:rPr>
              <a:t>Implementation</a:t>
            </a:r>
            <a:r>
              <a:rPr lang="en-IN" sz="1200" dirty="0">
                <a:latin typeface="Blinker" panose="020B0604020202020204" charset="0"/>
              </a:rPr>
              <a:t> Class we’ve stored all our main methods, so the task properly run &amp; jukebox working properly.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B911B3-36E1-A05C-DDBC-6992E13A362C}"/>
              </a:ext>
            </a:extLst>
          </p:cNvPr>
          <p:cNvSpPr txBox="1"/>
          <p:nvPr/>
        </p:nvSpPr>
        <p:spPr>
          <a:xfrm>
            <a:off x="6210989" y="3506152"/>
            <a:ext cx="236458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Blinker" panose="020B0604020202020204" charset="0"/>
              </a:rPr>
              <a:t>Creating </a:t>
            </a:r>
            <a:r>
              <a:rPr lang="en-IN" sz="1200" b="1" dirty="0">
                <a:latin typeface="Blinker" panose="020B0604020202020204" charset="0"/>
              </a:rPr>
              <a:t>test cases </a:t>
            </a:r>
            <a:r>
              <a:rPr lang="en-IN" sz="1200" dirty="0">
                <a:latin typeface="Blinker" panose="020B0604020202020204" charset="0"/>
              </a:rPr>
              <a:t>are important for the project so that we can identify if the project running properly or not.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C6A731-E555-899A-46E0-F26EBD62C238}"/>
              </a:ext>
            </a:extLst>
          </p:cNvPr>
          <p:cNvSpPr/>
          <p:nvPr/>
        </p:nvSpPr>
        <p:spPr>
          <a:xfrm>
            <a:off x="435769" y="337587"/>
            <a:ext cx="8272462" cy="4468325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0C6304-1FAA-9988-5359-1DCA9089FA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07" r="18233"/>
          <a:stretch/>
        </p:blipFill>
        <p:spPr>
          <a:xfrm>
            <a:off x="4545625" y="546071"/>
            <a:ext cx="3878370" cy="4057429"/>
          </a:xfrm>
          <a:prstGeom prst="rect">
            <a:avLst/>
          </a:prstGeom>
        </p:spPr>
      </p:pic>
      <p:sp>
        <p:nvSpPr>
          <p:cNvPr id="221" name="Google Shape;221;p31"/>
          <p:cNvSpPr txBox="1">
            <a:spLocks noGrp="1"/>
          </p:cNvSpPr>
          <p:nvPr>
            <p:ph type="title"/>
          </p:nvPr>
        </p:nvSpPr>
        <p:spPr>
          <a:xfrm>
            <a:off x="910490" y="2757488"/>
            <a:ext cx="277736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</a:t>
            </a:r>
            <a:endParaRPr dirty="0"/>
          </a:p>
        </p:txBody>
      </p:sp>
      <p:sp>
        <p:nvSpPr>
          <p:cNvPr id="222" name="Google Shape;222;p31"/>
          <p:cNvSpPr txBox="1">
            <a:spLocks noGrp="1"/>
          </p:cNvSpPr>
          <p:nvPr>
            <p:ph type="title" idx="2"/>
          </p:nvPr>
        </p:nvSpPr>
        <p:spPr>
          <a:xfrm>
            <a:off x="1115975" y="1287150"/>
            <a:ext cx="2366400" cy="128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24" name="Google Shape;224;p31"/>
          <p:cNvGrpSpPr/>
          <p:nvPr/>
        </p:nvGrpSpPr>
        <p:grpSpPr>
          <a:xfrm>
            <a:off x="427584" y="233162"/>
            <a:ext cx="140786" cy="140786"/>
            <a:chOff x="6658575" y="1565525"/>
            <a:chExt cx="641100" cy="641100"/>
          </a:xfrm>
        </p:grpSpPr>
        <p:cxnSp>
          <p:nvCxnSpPr>
            <p:cNvPr id="225" name="Google Shape;225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27" name="Google Shape;227;p31"/>
          <p:cNvGrpSpPr/>
          <p:nvPr/>
        </p:nvGrpSpPr>
        <p:grpSpPr>
          <a:xfrm>
            <a:off x="427584" y="4769562"/>
            <a:ext cx="140786" cy="140786"/>
            <a:chOff x="6658575" y="1565525"/>
            <a:chExt cx="641100" cy="641100"/>
          </a:xfrm>
        </p:grpSpPr>
        <p:cxnSp>
          <p:nvCxnSpPr>
            <p:cNvPr id="228" name="Google Shape;228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" name="Google Shape;229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0" name="Google Shape;230;p31"/>
          <p:cNvGrpSpPr/>
          <p:nvPr/>
        </p:nvGrpSpPr>
        <p:grpSpPr>
          <a:xfrm>
            <a:off x="8575634" y="233162"/>
            <a:ext cx="140786" cy="140786"/>
            <a:chOff x="6658575" y="1565525"/>
            <a:chExt cx="641100" cy="641100"/>
          </a:xfrm>
        </p:grpSpPr>
        <p:cxnSp>
          <p:nvCxnSpPr>
            <p:cNvPr id="231" name="Google Shape;231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Google Shape;232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3" name="Google Shape;233;p31"/>
          <p:cNvGrpSpPr/>
          <p:nvPr/>
        </p:nvGrpSpPr>
        <p:grpSpPr>
          <a:xfrm>
            <a:off x="8575634" y="4769562"/>
            <a:ext cx="140786" cy="140786"/>
            <a:chOff x="6658575" y="1565525"/>
            <a:chExt cx="641100" cy="641100"/>
          </a:xfrm>
        </p:grpSpPr>
        <p:cxnSp>
          <p:nvCxnSpPr>
            <p:cNvPr id="234" name="Google Shape;234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" name="Google Shape;235;p31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365715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1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ynamic Dark Thesis Defense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FFFFFF"/>
      </a:accent2>
      <a:accent3>
        <a:srgbClr val="000000"/>
      </a:accent3>
      <a:accent4>
        <a:srgbClr val="FFFFFF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247</Words>
  <Application>Microsoft Office PowerPoint</Application>
  <PresentationFormat>On-screen Show (16:9)</PresentationFormat>
  <Paragraphs>43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Blinker</vt:lpstr>
      <vt:lpstr>Barlow ExtraBold</vt:lpstr>
      <vt:lpstr>Arial</vt:lpstr>
      <vt:lpstr>Dynamic Dark Thesis Defense by Slidesgo</vt:lpstr>
      <vt:lpstr>Jukebox Project</vt:lpstr>
      <vt:lpstr>Introduction</vt:lpstr>
      <vt:lpstr>What is a Jukebox</vt:lpstr>
      <vt:lpstr>Features of Jukebox</vt:lpstr>
      <vt:lpstr>Creating Database</vt:lpstr>
      <vt:lpstr>PowerPoint Presentation</vt:lpstr>
      <vt:lpstr>Project Structure</vt:lpstr>
      <vt:lpstr>PowerPoint Presentation</vt:lpstr>
      <vt:lpstr>Output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Jukebox Project</dc:title>
  <cp:lastModifiedBy>Aishna Kushwah</cp:lastModifiedBy>
  <cp:revision>10</cp:revision>
  <dcterms:modified xsi:type="dcterms:W3CDTF">2022-12-05T15:47:37Z</dcterms:modified>
</cp:coreProperties>
</file>